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9" r:id="rId3"/>
    <p:sldId id="256" r:id="rId4"/>
    <p:sldId id="257" r:id="rId5"/>
    <p:sldId id="258" r:id="rId6"/>
    <p:sldId id="259" r:id="rId7"/>
    <p:sldId id="263" r:id="rId8"/>
    <p:sldId id="267" r:id="rId9"/>
    <p:sldId id="268" r:id="rId10"/>
    <p:sldId id="266" r:id="rId11"/>
    <p:sldId id="265" r:id="rId12"/>
    <p:sldId id="264" r:id="rId13"/>
    <p:sldId id="262" r:id="rId14"/>
    <p:sldId id="261" r:id="rId15"/>
    <p:sldId id="260" r:id="rId16"/>
    <p:sldId id="278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2" r:id="rId47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0" Type="http://schemas.openxmlformats.org/officeDocument/2006/relationships/tableStyles" Target="tableStyles.xml"/><Relationship Id="rId5" Type="http://schemas.openxmlformats.org/officeDocument/2006/relationships/slide" Target="slides/slide3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br>
              <a:rPr lang="zh-CN" altLang="en-US"/>
            </a:b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</p:txBody>
      </p:sp>
      <p:pic>
        <p:nvPicPr>
          <p:cNvPr id="4" name="图片 3" descr="FB88B369A0A9A9B3D3D301094F9386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0100" y="-330200"/>
            <a:ext cx="5511800" cy="75190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F87F6BDB5F2DE81A4B03CCE887568CB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98115" y="-749300"/>
            <a:ext cx="6795135" cy="83572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90AF8A60ED74EE1FE426B4E38C3A6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5815" y="539750"/>
            <a:ext cx="8039735" cy="5778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E3D39C1A7081F108A2B7166787575E7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9465" y="565150"/>
            <a:ext cx="8052435" cy="57277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FFFAAE5A38BDDE3D850FBC47244C8AD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2165" y="552450"/>
            <a:ext cx="8027035" cy="57531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D14857AD0DC5A34B5758649803A4AA5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8515" y="527050"/>
            <a:ext cx="8014335" cy="58039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75B59A45DF09614CCF033E03BB120AC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6765" y="533400"/>
            <a:ext cx="8077835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EB8FF6E4655C1749FC497F2463C412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9465" y="571500"/>
            <a:ext cx="8052435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E4B420985F18538C27AFDBCD8DB6AA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0415" y="539750"/>
            <a:ext cx="8090535" cy="5778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4880278E7697981528632E0867C57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4065" y="482600"/>
            <a:ext cx="8103235" cy="5892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4171A39F4A051B1413BA9E89C2B0018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0415" y="647700"/>
            <a:ext cx="8090535" cy="5562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FF304876FB22B4B59DE9A6A282386FC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3115" y="558800"/>
            <a:ext cx="8065135" cy="57404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802B120A8B5EE5D41E148E2B19B6B05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9465" y="558800"/>
            <a:ext cx="8052435" cy="57404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E6F3E00E798A3EBBE9E906CC30E77BC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5815" y="577850"/>
            <a:ext cx="8039735" cy="57023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E23178EE9B377EF149C7A4DF7746B6D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6765" y="603250"/>
            <a:ext cx="8077835" cy="5651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C0A308A4B4FA20776D5EC597502914C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6765" y="565150"/>
            <a:ext cx="8077835" cy="57277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81799DD7D76667837FEEDC687406932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0415" y="603250"/>
            <a:ext cx="8090535" cy="5651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A025795A2867A23BB291E9CE8D4D42C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0465" y="-762000"/>
            <a:ext cx="7290435" cy="838263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94804FAC5679A16CA85E29FCC7A9E50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87015" y="-488950"/>
            <a:ext cx="6617335" cy="783653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E4E6E97F5875A920A075A31A838C24D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4865" y="558800"/>
            <a:ext cx="8001635" cy="57404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56EE3D055E838A5F8C4C78C869F6E3E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8515" y="577850"/>
            <a:ext cx="8014335" cy="57023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05E981CF731B69B741A5EAB0BE037A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1365" y="577850"/>
            <a:ext cx="8128635" cy="57023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DC00A7CE0641248A34B761E0F358D3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7715" y="565150"/>
            <a:ext cx="8115935" cy="57277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C9E6CD69884BA500AFA266DACAE5FC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6765" y="533400"/>
            <a:ext cx="8077835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80A617D791A6AD9CA149097AC0C9DB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3115" y="546100"/>
            <a:ext cx="8065135" cy="57658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AA25353A1F0D971A65409F02D370212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4865" y="552450"/>
            <a:ext cx="8001635" cy="57531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D9C1C1A0B9455C41868051C99A461FF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9465" y="622300"/>
            <a:ext cx="8052435" cy="56134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EE7F3DC348BD45C9EB13A4A81C1713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8515" y="590550"/>
            <a:ext cx="8014335" cy="56769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52DF44B9EDFE7CCB64142191BC014D5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8515" y="590550"/>
            <a:ext cx="8014335" cy="56769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56FB19001CCE958A4DCF9ACE82CFFA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0415" y="546100"/>
            <a:ext cx="8090535" cy="57658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6BBB4A50980949F472FD237EDC64AE2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3115" y="577850"/>
            <a:ext cx="8065135" cy="57023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A3FA6F4AA3562D1B2E0C29AF4D493D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4065" y="571500"/>
            <a:ext cx="8103235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587F4EF55FCC2BEAE7B130D2313ADCA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3115" y="571500"/>
            <a:ext cx="8065135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DFE5529A5FA0978B723D1F36CB3D0E9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5815" y="450850"/>
            <a:ext cx="8039735" cy="59563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D97F262965B4174C3E6ED3457115C1D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0415" y="533400"/>
            <a:ext cx="8090535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副标题 2"/>
          <p:cNvSpPr>
            <a:spLocks noGrp="1"/>
          </p:cNvSpPr>
          <p:nvPr/>
        </p:nvSpPr>
        <p:spPr>
          <a:xfrm>
            <a:off x="1524000" y="350932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pic>
        <p:nvPicPr>
          <p:cNvPr id="5" name="图片 4" descr="CD0BBE8E1B932C9660F7B4D1601CD3D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2165" y="584200"/>
            <a:ext cx="8027035" cy="56896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7F79CBAAE19CA32C0AAC80D464AE97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0415" y="539750"/>
            <a:ext cx="8090535" cy="5778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F904300FD9E609805BDE2D198D2995F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9465" y="533400"/>
            <a:ext cx="8052435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06AB291C776DC6CBB8A1EF13662588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5815" y="539750"/>
            <a:ext cx="8039735" cy="5778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B4B911B846975090DCA62AFF27C82C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0415" y="546100"/>
            <a:ext cx="8090535" cy="5765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52265435BD11979DC94F4F7BB0C892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5065" y="224155"/>
            <a:ext cx="6469380" cy="74091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B7A95D20717A41FC5CB2860894B9F3C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7165" y="-673100"/>
            <a:ext cx="6757035" cy="82048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BAA4C1EC09FC656B2850A945DC8BA3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2165" y="552450"/>
            <a:ext cx="8027035" cy="57531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B0E719AC689EA4067836BAD70F673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2165" y="565150"/>
            <a:ext cx="8027035" cy="57277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72221F2DDA7B56E8886BB0F4790EA1A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0315" y="-717550"/>
            <a:ext cx="7150735" cy="829373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WPS 文字</Application>
  <PresentationFormat>宽屏</PresentationFormat>
  <Paragraphs>4</Paragraphs>
  <Slides>45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7" baseType="lpstr">
      <vt:lpstr>Arial</vt:lpstr>
      <vt:lpstr>方正书宋_GBK</vt:lpstr>
      <vt:lpstr>Wingdings</vt:lpstr>
      <vt:lpstr>宋体</vt:lpstr>
      <vt:lpstr>Arial Unicode MS</vt:lpstr>
      <vt:lpstr>Calibri Light</vt:lpstr>
      <vt:lpstr>Helvetica Neue</vt:lpstr>
      <vt:lpstr>汉仪书宋二KW</vt:lpstr>
      <vt:lpstr>Calibri</vt:lpstr>
      <vt:lpstr>微软雅黑</vt:lpstr>
      <vt:lpstr>汉仪旗黑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yujingxian</dc:creator>
  <cp:lastModifiedBy>yujingxian</cp:lastModifiedBy>
  <cp:revision>2</cp:revision>
  <dcterms:created xsi:type="dcterms:W3CDTF">2020-10-11T11:16:09Z</dcterms:created>
  <dcterms:modified xsi:type="dcterms:W3CDTF">2020-10-11T11:16:09Z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2052-2.7.1.4479</vt:lpwstr>
  </property>
</Properties>
</file>