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2.png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305DE256ED257B2E83DBB535A21B4A9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9405" y="-596900"/>
            <a:ext cx="1816100" cy="2489200"/>
          </a:xfrm>
          <a:prstGeom prst="rect">
            <a:avLst/>
          </a:prstGeom>
        </p:spPr>
      </p:pic>
      <p:pic>
        <p:nvPicPr>
          <p:cNvPr id="5" name="图片 4" descr="848C9BDD7187CE4C8749CE77926580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05" y="-508000"/>
            <a:ext cx="1816100" cy="2400300"/>
          </a:xfrm>
          <a:prstGeom prst="rect">
            <a:avLst/>
          </a:prstGeom>
        </p:spPr>
      </p:pic>
      <p:pic>
        <p:nvPicPr>
          <p:cNvPr id="6" name="图片 5" descr="950FC1E3C13D59DF67E2BDC540AA02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615" y="-345440"/>
            <a:ext cx="1917700" cy="2374900"/>
          </a:xfrm>
          <a:prstGeom prst="rect">
            <a:avLst/>
          </a:prstGeom>
        </p:spPr>
      </p:pic>
      <p:pic>
        <p:nvPicPr>
          <p:cNvPr id="7" name="图片 6" descr="0C49C2761B0C77E2961E529FD68754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6315" y="-472440"/>
            <a:ext cx="1524000" cy="2628900"/>
          </a:xfrm>
          <a:prstGeom prst="rect">
            <a:avLst/>
          </a:prstGeom>
        </p:spPr>
      </p:pic>
      <p:pic>
        <p:nvPicPr>
          <p:cNvPr id="8" name="图片 7" descr="6CB7F116EAAE535D73B4DED04F8017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5690" y="-440690"/>
            <a:ext cx="1879600" cy="2565400"/>
          </a:xfrm>
          <a:prstGeom prst="rect">
            <a:avLst/>
          </a:prstGeom>
        </p:spPr>
      </p:pic>
      <p:pic>
        <p:nvPicPr>
          <p:cNvPr id="9" name="图片 8" descr="D4736C93D85EB9AF7218EF8EE1B2018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02140" y="-472440"/>
            <a:ext cx="1651000" cy="2362200"/>
          </a:xfrm>
          <a:prstGeom prst="rect">
            <a:avLst/>
          </a:prstGeom>
        </p:spPr>
      </p:pic>
      <p:pic>
        <p:nvPicPr>
          <p:cNvPr id="10" name="图片 9" descr="4D974F6F19E4ABCD34E0F424DDC558B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5165" y="-345440"/>
            <a:ext cx="2070100" cy="2501900"/>
          </a:xfrm>
          <a:prstGeom prst="rect">
            <a:avLst/>
          </a:prstGeom>
        </p:spPr>
      </p:pic>
      <p:pic>
        <p:nvPicPr>
          <p:cNvPr id="11" name="图片 10" descr="421A1B89BDEE35AF5332F50D6EA1515B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7775" y="3602355"/>
            <a:ext cx="1638300" cy="2387600"/>
          </a:xfrm>
          <a:prstGeom prst="rect">
            <a:avLst/>
          </a:prstGeom>
        </p:spPr>
      </p:pic>
      <p:pic>
        <p:nvPicPr>
          <p:cNvPr id="12" name="图片 11" descr="64D6305664A08EAC07B4FE010214576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4355" y="3602355"/>
            <a:ext cx="2006600" cy="2235200"/>
          </a:xfrm>
          <a:prstGeom prst="rect">
            <a:avLst/>
          </a:prstGeom>
        </p:spPr>
      </p:pic>
      <p:pic>
        <p:nvPicPr>
          <p:cNvPr id="13" name="图片 12" descr="73927F2F1AE1FE81F5633FA203365EB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00600" y="3602355"/>
            <a:ext cx="1803400" cy="2489200"/>
          </a:xfrm>
          <a:prstGeom prst="rect">
            <a:avLst/>
          </a:prstGeom>
        </p:spPr>
      </p:pic>
      <p:pic>
        <p:nvPicPr>
          <p:cNvPr id="14" name="图片 13" descr="42C90CDF5DF8A55CA4D8B907BEA8A74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37630" y="3653155"/>
            <a:ext cx="2044700" cy="2387600"/>
          </a:xfrm>
          <a:prstGeom prst="rect">
            <a:avLst/>
          </a:prstGeom>
        </p:spPr>
      </p:pic>
      <p:pic>
        <p:nvPicPr>
          <p:cNvPr id="15" name="图片 14" descr="F354E49998F89A927B874185B700F1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82330" y="3742055"/>
            <a:ext cx="1600200" cy="224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方正书宋_GBK</vt:lpstr>
      <vt:lpstr>Wingdings</vt:lpstr>
      <vt:lpstr>宋体</vt:lpstr>
      <vt:lpstr>Arial Unicode MS</vt:lpstr>
      <vt:lpstr>汉仪书宋二KW</vt:lpstr>
      <vt:lpstr>Calibri Light</vt:lpstr>
      <vt:lpstr>Helvetica Neue</vt:lpstr>
      <vt:lpstr>Calibri</vt:lpstr>
      <vt:lpstr>微软雅黑</vt:lpstr>
      <vt:lpstr>汉仪旗黑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yujingxian</dc:creator>
  <cp:lastModifiedBy>yujingxian</cp:lastModifiedBy>
  <cp:revision>1</cp:revision>
  <dcterms:created xsi:type="dcterms:W3CDTF">2020-11-24T04:23:01Z</dcterms:created>
  <dcterms:modified xsi:type="dcterms:W3CDTF">2020-11-24T04:23:01Z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2052-2.7.1.4479</vt:lpwstr>
  </property>
</Properties>
</file>