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69" r:id="rId5"/>
    <p:sldId id="260" r:id="rId6"/>
    <p:sldId id="261" r:id="rId7"/>
    <p:sldId id="262" r:id="rId8"/>
    <p:sldId id="263" r:id="rId9"/>
    <p:sldId id="264" r:id="rId10"/>
    <p:sldId id="257" r:id="rId11"/>
    <p:sldId id="258" r:id="rId12"/>
    <p:sldId id="265" r:id="rId13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3" d="100"/>
          <a:sy n="73" d="100"/>
        </p:scale>
        <p:origin x="-12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zh-CN" dirty="0">
                <a:latin typeface="Arial" panose="020B0604020202020204" pitchFamily="34" charset="0"/>
              </a:rPr>
            </a:fld>
            <a:endParaRPr lang="en-US" altLang="zh-CN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8.xml"/><Relationship Id="rId8" Type="http://schemas.openxmlformats.org/officeDocument/2006/relationships/image" Target="../media/image9.jpeg"/><Relationship Id="rId7" Type="http://schemas.openxmlformats.org/officeDocument/2006/relationships/image" Target="../media/image8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jpeg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17.jpeg"/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4" descr="u=3226274913,2462444238&amp;fm=23&amp;gp=0"/>
          <p:cNvPicPr>
            <a:picLocks noChangeAspect="1"/>
          </p:cNvPicPr>
          <p:nvPr/>
        </p:nvPicPr>
        <p:blipFill>
          <a:blip r:embed="rId1"/>
          <a:srcRect r="7500" b="352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1" name="WordArt 5"/>
          <p:cNvSpPr>
            <a:spLocks noTextEdit="1"/>
          </p:cNvSpPr>
          <p:nvPr/>
        </p:nvSpPr>
        <p:spPr>
          <a:xfrm>
            <a:off x="457200" y="1219200"/>
            <a:ext cx="213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中班科学：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2" name="WordArt 6"/>
          <p:cNvSpPr>
            <a:spLocks noTextEdit="1"/>
          </p:cNvSpPr>
          <p:nvPr/>
        </p:nvSpPr>
        <p:spPr>
          <a:xfrm>
            <a:off x="3200400" y="685800"/>
            <a:ext cx="5562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冬天的取暖工具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53" name="WordArt 7"/>
          <p:cNvSpPr>
            <a:spLocks noTextEdit="1"/>
          </p:cNvSpPr>
          <p:nvPr/>
        </p:nvSpPr>
        <p:spPr>
          <a:xfrm>
            <a:off x="2362200" y="5257800"/>
            <a:ext cx="16002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205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11266" name="Picture 4" descr="u=1497710746,2643984937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2400" y="2667000"/>
            <a:ext cx="4876800" cy="3657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267" name="Picture 5" descr="u=3340539974,1504375385&amp;fm=23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85800"/>
            <a:ext cx="4048125" cy="3221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8" name="WordArt 6"/>
          <p:cNvSpPr>
            <a:spLocks noTextEdit="1"/>
          </p:cNvSpPr>
          <p:nvPr/>
        </p:nvSpPr>
        <p:spPr>
          <a:xfrm>
            <a:off x="5486400" y="1371600"/>
            <a:ext cx="2133600" cy="7620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地暖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8196" name="Picture 4" descr="u=2008522709,1848972796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457200"/>
            <a:ext cx="2571750" cy="2590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7" name="Picture 5" descr="u=899301285,1829371765&amp;fm=23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533400"/>
            <a:ext cx="2438400" cy="2438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6" descr="u=655670737,725852225&amp;fm=23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3200400"/>
            <a:ext cx="3505200" cy="3505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Picture 7" descr="u=477939353,1236844915&amp;fm=21&amp;gp=0"/>
          <p:cNvPicPr>
            <a:picLocks noChangeAspect="1"/>
          </p:cNvPicPr>
          <p:nvPr/>
        </p:nvPicPr>
        <p:blipFill>
          <a:blip r:embed="rId5"/>
          <a:srcRect l="22536" t="14084" r="15492" b="7042"/>
          <a:stretch>
            <a:fillRect/>
          </a:stretch>
        </p:blipFill>
        <p:spPr>
          <a:xfrm>
            <a:off x="3711575" y="3733800"/>
            <a:ext cx="2155825" cy="2743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Picture 8" descr="shoutao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43600" y="381000"/>
            <a:ext cx="2857500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1" name="Picture 9" descr="mianxie 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1750" y="4038600"/>
            <a:ext cx="2533650" cy="23606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6" name="WordArt 10" descr="纸袋"/>
          <p:cNvSpPr>
            <a:spLocks noTextEdit="1"/>
          </p:cNvSpPr>
          <p:nvPr/>
        </p:nvSpPr>
        <p:spPr>
          <a:xfrm>
            <a:off x="1828800" y="2667000"/>
            <a:ext cx="52578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8"/>
                </a:blipFill>
                <a:effectLst>
                  <a:outerShdw dist="563972" dir="14049740" sx="125000" sy="125000" algn="tl" rotWithShape="0">
                    <a:srgbClr val="C7DFD3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穿戴厚实来取暖！</a:t>
            </a:r>
            <a:endParaRPr lang="zh-CN" altLang="en-US" sz="3600" b="1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8"/>
              </a:blipFill>
              <a:effectLst>
                <a:outerShdw dist="563972" dir="14049740" sx="125000" sy="125000" algn="tl" rotWithShape="0">
                  <a:srgbClr val="C7DFD3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1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9221" name="Picture 5" descr="u=862618645,719378056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4343400" cy="31861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3" name="Picture 7" descr="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2895600"/>
            <a:ext cx="4752975" cy="368458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WordArt 9"/>
          <p:cNvSpPr>
            <a:spLocks noTextEdit="1"/>
          </p:cNvSpPr>
          <p:nvPr/>
        </p:nvSpPr>
        <p:spPr>
          <a:xfrm>
            <a:off x="5410200" y="1371600"/>
            <a:ext cx="2819400" cy="838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烤火取暖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6" name="WordArt 10" descr="纸袋"/>
          <p:cNvSpPr>
            <a:spLocks noChangeArrowheads="1" noChangeShapeType="1" noTextEdit="1"/>
          </p:cNvSpPr>
          <p:nvPr/>
        </p:nvSpPr>
        <p:spPr bwMode="auto">
          <a:xfrm>
            <a:off x="1752600" y="2438400"/>
            <a:ext cx="6019800" cy="10668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0" normalizeH="0" baseline="0" noProof="0" smtClean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从前的取暖工具</a:t>
            </a:r>
            <a:r>
              <a:rPr kumimoji="0" lang="en-US" altLang="zh-CN" sz="3600" b="1" i="0" u="none" strike="noStrike" kern="10" cap="none" spc="0" normalizeH="0" baseline="0" noProof="0" smtClean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……</a:t>
            </a:r>
            <a:endParaRPr kumimoji="0" lang="zh-CN" altLang="en-US" sz="3600" b="1" i="0" u="none" strike="noStrike" kern="10" cap="none" spc="0" normalizeH="0" baseline="0" noProof="0" smtClean="0">
              <a:ln w="9525">
                <a:solidFill>
                  <a:srgbClr val="008000"/>
                </a:solidFill>
                <a:rou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4098" name="Picture 4" descr="tangpoz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295400"/>
            <a:ext cx="6858000" cy="51435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WordArt 5"/>
          <p:cNvSpPr>
            <a:spLocks noTextEdit="1"/>
          </p:cNvSpPr>
          <p:nvPr/>
        </p:nvSpPr>
        <p:spPr>
          <a:xfrm>
            <a:off x="3505200" y="609600"/>
            <a:ext cx="2209800" cy="457200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00"/>
              </a:avLst>
            </a:prstTxWarp>
            <a:normAutofit/>
          </a:bodyPr>
          <a:p>
            <a:pPr algn="ctr"/>
            <a:r>
              <a:rPr lang="zh-CN" altLang="en-US" sz="3600">
                <a:ln w="9525" cap="flat" cmpd="sng">
                  <a:solidFill>
                    <a:srgbClr val="000000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汤婆子</a:t>
            </a:r>
            <a:endParaRPr lang="zh-CN" altLang="en-US" sz="3600">
              <a:ln w="9525" cap="flat" cmpd="sng">
                <a:solidFill>
                  <a:srgbClr val="000000"/>
                </a:solidFill>
                <a:prstDash val="solid"/>
                <a:headEnd type="none" w="med" len="med"/>
                <a:tailEnd type="none" w="med" len="med"/>
              </a:ln>
              <a:solidFill>
                <a:srgbClr val="000000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5122" name="Picture 4" descr="u=146720388,179986674&amp;fm=23&amp;gp=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04800" y="336550"/>
            <a:ext cx="8610600" cy="61404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6146" name="Picture 4" descr="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2000" y="533400"/>
            <a:ext cx="7543800" cy="56578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8194" name="Picture 4" descr="u=4061480790,3714248715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3657600"/>
            <a:ext cx="3429000" cy="30178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5" name="Picture 5" descr="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2600" y="342900"/>
            <a:ext cx="3124200" cy="3124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6" name="Picture 6" descr="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304800"/>
            <a:ext cx="3619500" cy="2586038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WordArt 7" descr="纸袋"/>
          <p:cNvSpPr>
            <a:spLocks noTextEdit="1"/>
          </p:cNvSpPr>
          <p:nvPr/>
        </p:nvSpPr>
        <p:spPr>
          <a:xfrm rot="5400000">
            <a:off x="-266700" y="1257300"/>
            <a:ext cx="2057400" cy="609600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5"/>
                </a:blipFill>
                <a:effectLst>
                  <a:outerShdw dist="563972" dir="14049740" sx="125000" sy="125000" algn="tl" rotWithShape="0">
                    <a:srgbClr val="C7DFD3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取暖工具</a:t>
            </a:r>
            <a:endParaRPr lang="zh-CN" altLang="en-US" sz="360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5"/>
              </a:blipFill>
              <a:effectLst>
                <a:outerShdw dist="563972" dir="14049740" sx="125000" sy="125000" algn="tl" rotWithShape="0">
                  <a:srgbClr val="C7DFD3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9218" name="Picture 6" descr="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3810000"/>
            <a:ext cx="2314575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19" name="Picture 10" descr="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0"/>
            <a:ext cx="3657600" cy="28067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20" name="Picture 11" descr="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228600"/>
            <a:ext cx="3810000" cy="21447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28" descr="纸袋"/>
          <p:cNvSpPr>
            <a:spLocks noTextEdit="1"/>
          </p:cNvSpPr>
          <p:nvPr/>
        </p:nvSpPr>
        <p:spPr>
          <a:xfrm>
            <a:off x="685800" y="6172200"/>
            <a:ext cx="3267075" cy="457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 b="1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5"/>
                </a:blipFill>
                <a:effectLst>
                  <a:outerShdw dist="563972" dir="14049740" sx="125000" sy="125000" algn="tl" rotWithShape="0">
                    <a:srgbClr val="C7DFD3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其他取暖工具：</a:t>
            </a:r>
            <a:endParaRPr lang="zh-CN" altLang="en-US" sz="3600" b="1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5"/>
              </a:blipFill>
              <a:effectLst>
                <a:outerShdw dist="563972" dir="14049740" sx="125000" sy="125000" algn="tl" rotWithShape="0">
                  <a:srgbClr val="C7DFD3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2" name="WordArt 29" descr="纸袋"/>
          <p:cNvSpPr>
            <a:spLocks noTextEdit="1"/>
          </p:cNvSpPr>
          <p:nvPr/>
        </p:nvSpPr>
        <p:spPr>
          <a:xfrm>
            <a:off x="1524000" y="2590800"/>
            <a:ext cx="5715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5"/>
                </a:blipFill>
                <a:effectLst>
                  <a:outerShdw dist="563972" dir="14049740" sx="125000" sy="125000" algn="tl" rotWithShape="0">
                    <a:srgbClr val="C7DFD3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你知道它们</a:t>
            </a:r>
            <a:endParaRPr lang="zh-CN" altLang="en-US" sz="360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5"/>
              </a:blipFill>
              <a:effectLst>
                <a:outerShdw dist="563972" dir="14049740" sx="125000" sy="125000" algn="tl" rotWithShape="0">
                  <a:srgbClr val="C7DFD3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ctr" eaLnBrk="0" hangingPunct="0"/>
            <a:r>
              <a:rPr lang="zh-CN" altLang="en-US" sz="3600">
                <a:ln w="9525" cap="flat" cmpd="sng">
                  <a:solidFill>
                    <a:srgbClr val="008000"/>
                  </a:solidFill>
                  <a:prstDash val="solid"/>
                  <a:headEnd type="none" w="med" len="med"/>
                  <a:tailEnd type="none" w="med" len="med"/>
                </a:ln>
                <a:blipFill rotWithShape="0">
                  <a:blip r:embed="rId5"/>
                </a:blipFill>
                <a:effectLst>
                  <a:outerShdw dist="563972" dir="14049740" sx="125000" sy="125000" algn="tl" rotWithShape="0">
                    <a:srgbClr val="C7DFD3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是怎样发热的吗？</a:t>
            </a:r>
            <a:endParaRPr lang="zh-CN" altLang="en-US" sz="3600">
              <a:ln w="9525" cap="flat" cmpd="sng">
                <a:solidFill>
                  <a:srgbClr val="008000"/>
                </a:solidFill>
                <a:prstDash val="solid"/>
                <a:headEnd type="none" w="med" len="med"/>
                <a:tailEnd type="none" w="med" len="med"/>
              </a:ln>
              <a:blipFill rotWithShape="0">
                <a:blip r:embed="rId5"/>
              </a:blipFill>
              <a:effectLst>
                <a:outerShdw dist="563972" dir="14049740" sx="125000" sy="125000" algn="tl" rotWithShape="0">
                  <a:srgbClr val="C7DFD3">
                    <a:alpha val="79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pic>
        <p:nvPicPr>
          <p:cNvPr id="7172" name="Picture 4" descr="u=3958389467,2253164413&amp;fm=23&amp;gp=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2600" y="3657600"/>
            <a:ext cx="2781300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3" name="Picture 5" descr="u=3726444612,963746924&amp;fm=23&amp;gp=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04800"/>
            <a:ext cx="3724275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4" name="Picture 6" descr="u=3589657041,597334168&amp;fm=23&amp;gp=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457200"/>
            <a:ext cx="2857500" cy="28575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175" name="Picture 7" descr="u=1867970004,2592467220&amp;fm=23&amp;gp=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810000"/>
            <a:ext cx="3810000" cy="2552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6" name="WordArt 8" descr="纸袋"/>
          <p:cNvSpPr>
            <a:spLocks noChangeArrowheads="1" noChangeShapeType="1" noTextEdit="1"/>
          </p:cNvSpPr>
          <p:nvPr/>
        </p:nvSpPr>
        <p:spPr bwMode="auto">
          <a:xfrm>
            <a:off x="533400" y="5715000"/>
            <a:ext cx="3581400" cy="685800"/>
          </a:xfrm>
          <a:prstGeom prst="rect">
            <a:avLst/>
          </a:prstGeom>
        </p:spPr>
        <p:txBody>
          <a:bodyPr wrap="none" numCol="1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b="1" i="0" u="none" strike="noStrike" kern="10" cap="none" spc="0" normalizeH="0" baseline="0" noProof="0" smtClean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其他取暖发明</a:t>
            </a:r>
            <a:r>
              <a:rPr kumimoji="0" lang="en-US" altLang="zh-CN" sz="3600" b="1" i="0" u="none" strike="noStrike" kern="10" cap="none" spc="0" normalizeH="0" baseline="0" noProof="0" smtClean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6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uLnTx/>
                <a:uFillTx/>
                <a:latin typeface="宋体" panose="02010600030101010101" pitchFamily="2" charset="-122"/>
                <a:ea typeface="宋体" panose="02010600030101010101" pitchFamily="2" charset="-122"/>
                <a:cs typeface="+mn-cs"/>
              </a:rPr>
              <a:t>~</a:t>
            </a:r>
            <a:endParaRPr kumimoji="0" lang="zh-CN" altLang="en-US" sz="3600" b="1" i="0" u="none" strike="noStrike" kern="10" cap="none" spc="0" normalizeH="0" baseline="0" noProof="0" smtClean="0">
              <a:ln w="9525">
                <a:solidFill>
                  <a:srgbClr val="008000"/>
                </a:solidFill>
                <a:round/>
              </a:ln>
              <a:blipFill dpi="0" rotWithShape="0">
                <a:blip r:embed="rId6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uLnTx/>
              <a:uFillTx/>
              <a:latin typeface="宋体" panose="02010600030101010101" pitchFamily="2" charset="-122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</Words>
  <Application>WPS 演示</Application>
  <PresentationFormat>在屏幕上显示</PresentationFormat>
  <Paragraphs>23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Arial</vt:lpstr>
      <vt:lpstr>宋体</vt:lpstr>
      <vt:lpstr>Wingdings</vt:lpstr>
      <vt:lpstr>Calibri</vt:lpstr>
      <vt:lpstr>微软雅黑</vt:lpstr>
      <vt:lpstr>Arial Unicode MS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gome</dc:creator>
  <cp:lastModifiedBy>^_^</cp:lastModifiedBy>
  <cp:revision>19</cp:revision>
  <dcterms:created xsi:type="dcterms:W3CDTF">2014-12-29T13:07:03Z</dcterms:created>
  <dcterms:modified xsi:type="dcterms:W3CDTF">2020-12-29T05:24:04Z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2052-11.1.0.10132</vt:lpwstr>
  </property>
</Properties>
</file>